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6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16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943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0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9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376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2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7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2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6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8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1605B-6193-4FB2-9392-2EADAFF1A813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46EA-21AF-4B16-A816-0989EE982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54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86" y="1263790"/>
            <a:ext cx="7178040" cy="46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79" y="1303020"/>
            <a:ext cx="717804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341" y="3851563"/>
            <a:ext cx="7886700" cy="1909763"/>
          </a:xfrm>
        </p:spPr>
        <p:txBody>
          <a:bodyPr>
            <a:normAutofit fontScale="92500"/>
          </a:bodyPr>
          <a:lstStyle/>
          <a:p>
            <a:pPr marL="0" indent="432000" algn="just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5.3.2 – Трещины и разрушения покрытия: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продольные по оси дороги; 2 - поперечные; 3 - косые;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частые поперечные на всю ширину; 5 - продольные по полосам наката; 6 - сетка трещин на пучинистых участках; 7 - сетка трещин на пучинистых участках; 8 - обломы кромок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Описание: C:\Users\Бакытбек\Desktop\media\image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53" y="1263091"/>
            <a:ext cx="6520891" cy="2165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8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37" y="1043414"/>
            <a:ext cx="7477125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3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92" y="935612"/>
            <a:ext cx="7489031" cy="301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52" y="1301455"/>
            <a:ext cx="7512844" cy="44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8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014" y="762000"/>
            <a:ext cx="7886700" cy="526472"/>
          </a:xfrm>
        </p:spPr>
        <p:txBody>
          <a:bodyPr>
            <a:normAutofit fontScale="90000"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всей конструкции дорожной одежды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022" y="1154253"/>
            <a:ext cx="6889909" cy="545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Деформации всей конструкции дорожной одежды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</cp:revision>
  <dcterms:created xsi:type="dcterms:W3CDTF">2021-04-03T16:43:33Z</dcterms:created>
  <dcterms:modified xsi:type="dcterms:W3CDTF">2021-04-03T16:44:06Z</dcterms:modified>
</cp:coreProperties>
</file>